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Ponctuation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supp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Ajoute la ponctuation manquante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Il lui plaisait de pouvoir sortir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dirty="0"/>
              <a:t>Ne parle pas si fort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Il lui plaisait de pouvoir sortir.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13B794"/>
              </a:solidFill>
            </a:endParaRPr>
          </a:p>
          <a:p>
            <a:pPr marL="0" indent="0">
              <a:buNone/>
            </a:pPr>
            <a:r>
              <a:rPr lang="fr-FR" sz="3600" dirty="0"/>
              <a:t>Ne parle pas si fort. 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/>
              <a:t>Ou 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Ne parle pas si fort !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Ajoute la ponctuation manquante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Avait-il trouvé une place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dirty="0"/>
              <a:t>N’était-il pas dans la cour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775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Avait-il trouvé une</a:t>
            </a:r>
          </a:p>
          <a:p>
            <a:pPr marL="0" indent="0">
              <a:buNone/>
            </a:pPr>
            <a:r>
              <a:rPr lang="fr-FR" sz="3600" dirty="0"/>
              <a:t> place ?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  <a:p>
            <a:pPr marL="0" indent="0">
              <a:buNone/>
            </a:pPr>
            <a:r>
              <a:rPr lang="fr-FR" sz="3600" dirty="0"/>
              <a:t>N’était-il pas dans la cour ?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148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Ajoute la ponctuation manquante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Viens avec moi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dirty="0"/>
              <a:t>Ici, tout est calme et tranquille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878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Viens avec moi. </a:t>
            </a:r>
          </a:p>
          <a:p>
            <a:endParaRPr lang="fr-FR" sz="3200" dirty="0"/>
          </a:p>
          <a:p>
            <a:pPr marL="0" indent="0">
              <a:buNone/>
            </a:pPr>
            <a:r>
              <a:rPr lang="fr-FR" sz="3200" dirty="0"/>
              <a:t>Ou</a:t>
            </a:r>
          </a:p>
          <a:p>
            <a:endParaRPr lang="fr-FR" sz="3200" dirty="0"/>
          </a:p>
          <a:p>
            <a:pPr marL="0" indent="0">
              <a:buNone/>
            </a:pPr>
            <a:r>
              <a:rPr lang="fr-FR" sz="3600" dirty="0"/>
              <a:t>Viens avec moi ! 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13B794"/>
              </a:solidFill>
            </a:endParaRPr>
          </a:p>
          <a:p>
            <a:pPr marL="0" indent="0">
              <a:buNone/>
            </a:pPr>
            <a:r>
              <a:rPr lang="fr-FR" sz="3600" dirty="0"/>
              <a:t>Ici, tout est calme et tranquille.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0527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143</Words>
  <Application>Microsoft Office PowerPoint</Application>
  <PresentationFormat>Grand écran</PresentationFormat>
  <Paragraphs>63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 1</vt:lpstr>
      <vt:lpstr>Ajoute la ponctuation manquante : </vt:lpstr>
      <vt:lpstr>Correction</vt:lpstr>
      <vt:lpstr>Ajoute la ponctuation manquante : </vt:lpstr>
      <vt:lpstr>Correction</vt:lpstr>
      <vt:lpstr>Ajoute la ponctuation manquante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2021-08-22T10:02:04Z</dcterms:modified>
</cp:coreProperties>
</file>